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7559675" cy="10691813"/>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lstStyle/>
          <a:p>
            <a:r>
              <a:t>Footer</a:t>
            </a:r>
          </a:p>
        </p:txBody>
      </p:sp>
      <p:sp>
        <p:nvSpPr>
          <p:cNvPr id="3" name="PlaceHolder 2"/>
          <p:cNvSpPr>
            <a:spLocks noGrp="1"/>
          </p:cNvSpPr>
          <p:nvPr>
            <p:ph type="sldNum" idx="2"/>
          </p:nvPr>
        </p:nvSpPr>
        <p:spPr/>
        <p:txBody>
          <a:bodyPr/>
          <a:lstStyle/>
          <a:p>
            <a:fld id="{79F4D13D-E38C-4FB6-B054-E0A3537AFC61}" type="slidenum">
              <a:t>‹#›</a:t>
            </a:fld>
            <a:endParaRPr/>
          </a:p>
        </p:txBody>
      </p:sp>
      <p:sp>
        <p:nvSpPr>
          <p:cNvPr id="4" name="PlaceHolder 3"/>
          <p:cNvSpPr>
            <a:spLocks noGrp="1"/>
          </p:cNvSpPr>
          <p:nvPr>
            <p:ph type="dt" idx="3"/>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BAFEB435-92DC-4BE8-AC9E-B752B13525E2}"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 name="PlaceHolder 6"/>
          <p:cNvSpPr>
            <a:spLocks noGrp="1"/>
          </p:cNvSpPr>
          <p:nvPr>
            <p:ph type="ftr" idx="1"/>
          </p:nvPr>
        </p:nvSpPr>
        <p:spPr/>
        <p:txBody>
          <a:bodyPr/>
          <a:lstStyle/>
          <a:p>
            <a:r>
              <a:t>Footer</a:t>
            </a:r>
          </a:p>
        </p:txBody>
      </p:sp>
      <p:sp>
        <p:nvSpPr>
          <p:cNvPr id="8" name="PlaceHolder 7"/>
          <p:cNvSpPr>
            <a:spLocks noGrp="1"/>
          </p:cNvSpPr>
          <p:nvPr>
            <p:ph type="sldNum" idx="2"/>
          </p:nvPr>
        </p:nvSpPr>
        <p:spPr/>
        <p:txBody>
          <a:bodyPr/>
          <a:lstStyle/>
          <a:p>
            <a:fld id="{BC86292B-E377-45D7-B07F-11555B470B9C}" type="slidenum">
              <a:t>‹#›</a:t>
            </a:fld>
            <a:endParaRPr/>
          </a:p>
        </p:txBody>
      </p:sp>
      <p:sp>
        <p:nvSpPr>
          <p:cNvPr id="9" name="PlaceHolder 8"/>
          <p:cNvSpPr>
            <a:spLocks noGrp="1"/>
          </p:cNvSpPr>
          <p:nvPr>
            <p:ph type="dt" idx="3"/>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9" name="PlaceHolder 8"/>
          <p:cNvSpPr>
            <a:spLocks noGrp="1"/>
          </p:cNvSpPr>
          <p:nvPr>
            <p:ph type="ftr" idx="1"/>
          </p:nvPr>
        </p:nvSpPr>
        <p:spPr/>
        <p:txBody>
          <a:bodyPr/>
          <a:lstStyle/>
          <a:p>
            <a:r>
              <a:t>Footer</a:t>
            </a:r>
          </a:p>
        </p:txBody>
      </p:sp>
      <p:sp>
        <p:nvSpPr>
          <p:cNvPr id="10" name="PlaceHolder 9"/>
          <p:cNvSpPr>
            <a:spLocks noGrp="1"/>
          </p:cNvSpPr>
          <p:nvPr>
            <p:ph type="sldNum" idx="2"/>
          </p:nvPr>
        </p:nvSpPr>
        <p:spPr/>
        <p:txBody>
          <a:bodyPr/>
          <a:lstStyle/>
          <a:p>
            <a:fld id="{1433EECB-5840-48E5-9AA6-B2814238D15D}" type="slidenum">
              <a:t>‹#›</a:t>
            </a:fld>
            <a:endParaRPr/>
          </a:p>
        </p:txBody>
      </p:sp>
      <p:sp>
        <p:nvSpPr>
          <p:cNvPr id="11" name="PlaceHolder 10"/>
          <p:cNvSpPr>
            <a:spLocks noGrp="1"/>
          </p:cNvSpPr>
          <p:nvPr>
            <p:ph type="dt" idx="3"/>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lstStyle/>
          <a:p>
            <a:r>
              <a:t>Footer</a:t>
            </a:r>
          </a:p>
        </p:txBody>
      </p:sp>
      <p:sp>
        <p:nvSpPr>
          <p:cNvPr id="3" name="PlaceHolder 2"/>
          <p:cNvSpPr>
            <a:spLocks noGrp="1"/>
          </p:cNvSpPr>
          <p:nvPr>
            <p:ph type="sldNum" idx="5"/>
          </p:nvPr>
        </p:nvSpPr>
        <p:spPr/>
        <p:txBody>
          <a:bodyPr/>
          <a:lstStyle/>
          <a:p>
            <a:fld id="{41703A97-9332-4CF1-90D7-DDCC6E991240}" type="slidenum">
              <a:t>‹#›</a:t>
            </a:fld>
            <a:endParaRPr/>
          </a:p>
        </p:txBody>
      </p:sp>
      <p:sp>
        <p:nvSpPr>
          <p:cNvPr id="4" name="PlaceHolder 3"/>
          <p:cNvSpPr>
            <a:spLocks noGrp="1"/>
          </p:cNvSpPr>
          <p:nvPr>
            <p:ph type="dt" idx="6"/>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5BB6E984-E1E6-45F9-B62E-D07AE3C816C6}"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C6CBA915-F007-47C3-A343-C4F91665C5B0}"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EC8F7F99-EDAD-450C-B269-6EA893643539}"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6DCCD47E-3307-4D59-955B-235460EE2EBE}"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54126A71-D3EE-43DA-9C2C-B2013C01A905}"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AB6931C2-ED33-4E8F-BAE5-675E443E1CEC}"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1"/>
          </p:nvPr>
        </p:nvSpPr>
        <p:spPr/>
        <p:txBody>
          <a:bodyPr/>
          <a:lstStyle/>
          <a:p>
            <a:r>
              <a:t>Footer</a:t>
            </a:r>
          </a:p>
        </p:txBody>
      </p:sp>
      <p:sp>
        <p:nvSpPr>
          <p:cNvPr id="2" name="PlaceHolder 4"/>
          <p:cNvSpPr>
            <a:spLocks noGrp="1"/>
          </p:cNvSpPr>
          <p:nvPr>
            <p:ph type="sldNum" idx="2"/>
          </p:nvPr>
        </p:nvSpPr>
        <p:spPr/>
        <p:txBody>
          <a:bodyPr/>
          <a:lstStyle/>
          <a:p>
            <a:fld id="{BC10415D-0D7A-42CB-A4AD-A6102D2CE053}" type="slidenum">
              <a:t>‹#›</a:t>
            </a:fld>
            <a:endParaRPr/>
          </a:p>
        </p:txBody>
      </p:sp>
      <p:sp>
        <p:nvSpPr>
          <p:cNvPr id="3" name="PlaceHolder 5"/>
          <p:cNvSpPr>
            <a:spLocks noGrp="1"/>
          </p:cNvSpPr>
          <p:nvPr>
            <p:ph type="dt" idx="3"/>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639433DC-B1CA-4B33-B9ED-52122F954673}"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5A29DEE4-85F5-42F1-8B49-B9BFEEBD0997}"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CEADEBCC-9001-41EB-9B7E-BCFF75D3B051}"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 name="PlaceHolder 6"/>
          <p:cNvSpPr>
            <a:spLocks noGrp="1"/>
          </p:cNvSpPr>
          <p:nvPr>
            <p:ph type="ftr" idx="4"/>
          </p:nvPr>
        </p:nvSpPr>
        <p:spPr/>
        <p:txBody>
          <a:bodyPr/>
          <a:lstStyle/>
          <a:p>
            <a:r>
              <a:t>Footer</a:t>
            </a:r>
          </a:p>
        </p:txBody>
      </p:sp>
      <p:sp>
        <p:nvSpPr>
          <p:cNvPr id="8" name="PlaceHolder 7"/>
          <p:cNvSpPr>
            <a:spLocks noGrp="1"/>
          </p:cNvSpPr>
          <p:nvPr>
            <p:ph type="sldNum" idx="5"/>
          </p:nvPr>
        </p:nvSpPr>
        <p:spPr/>
        <p:txBody>
          <a:bodyPr/>
          <a:lstStyle/>
          <a:p>
            <a:fld id="{702C75B5-D7FA-443E-91EF-64B752612F75}" type="slidenum">
              <a:t>‹#›</a:t>
            </a:fld>
            <a:endParaRPr/>
          </a:p>
        </p:txBody>
      </p:sp>
      <p:sp>
        <p:nvSpPr>
          <p:cNvPr id="9" name="PlaceHolder 8"/>
          <p:cNvSpPr>
            <a:spLocks noGrp="1"/>
          </p:cNvSpPr>
          <p:nvPr>
            <p:ph type="dt" idx="6"/>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9" name="PlaceHolder 8"/>
          <p:cNvSpPr>
            <a:spLocks noGrp="1"/>
          </p:cNvSpPr>
          <p:nvPr>
            <p:ph type="ftr" idx="4"/>
          </p:nvPr>
        </p:nvSpPr>
        <p:spPr/>
        <p:txBody>
          <a:bodyPr/>
          <a:lstStyle/>
          <a:p>
            <a:r>
              <a:t>Footer</a:t>
            </a:r>
          </a:p>
        </p:txBody>
      </p:sp>
      <p:sp>
        <p:nvSpPr>
          <p:cNvPr id="10" name="PlaceHolder 9"/>
          <p:cNvSpPr>
            <a:spLocks noGrp="1"/>
          </p:cNvSpPr>
          <p:nvPr>
            <p:ph type="sldNum" idx="5"/>
          </p:nvPr>
        </p:nvSpPr>
        <p:spPr/>
        <p:txBody>
          <a:bodyPr/>
          <a:lstStyle/>
          <a:p>
            <a:fld id="{92158EDF-B0C7-40A9-8124-F93D43E8F87C}" type="slidenum">
              <a:t>‹#›</a:t>
            </a:fld>
            <a:endParaRPr/>
          </a:p>
        </p:txBody>
      </p:sp>
      <p:sp>
        <p:nvSpPr>
          <p:cNvPr id="11" name="PlaceHolder 10"/>
          <p:cNvSpPr>
            <a:spLocks noGrp="1"/>
          </p:cNvSpPr>
          <p:nvPr>
            <p:ph type="dt" idx="6"/>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5" name="PlaceHolder 4"/>
          <p:cNvSpPr>
            <a:spLocks noGrp="1"/>
          </p:cNvSpPr>
          <p:nvPr>
            <p:ph type="sldNum" idx="2"/>
          </p:nvPr>
        </p:nvSpPr>
        <p:spPr/>
        <p:txBody>
          <a:bodyPr/>
          <a:lstStyle/>
          <a:p>
            <a:fld id="{D361C98C-F8F5-48D7-BB68-D6765DD0204E}" type="slidenum">
              <a:t>‹#›</a:t>
            </a:fld>
            <a:endParaRPr/>
          </a:p>
        </p:txBody>
      </p:sp>
      <p:sp>
        <p:nvSpPr>
          <p:cNvPr id="6" name="PlaceHolder 5"/>
          <p:cNvSpPr>
            <a:spLocks noGrp="1"/>
          </p:cNvSpPr>
          <p:nvPr>
            <p:ph type="dt" idx="3"/>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23D4CA15-4009-4D3A-82E4-AD60ABD015F4}"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F67DD4DF-6252-4E79-881E-17846EE8BCDC}"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AB9BE208-5CC9-412F-A151-03FC87DCCD06}"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84E41A51-3CAC-46A8-9D68-702D313FBB48}"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3B0033F7-C92C-47E8-8387-4F5A55B2481E}"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158E8AFC-D4E9-4321-8036-28CAD790293D}"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4880" cy="1324800"/>
          </a:xfrm>
          <a:prstGeom prst="rect">
            <a:avLst/>
          </a:prstGeom>
          <a:noFill/>
          <a:ln w="0">
            <a:noFill/>
          </a:ln>
        </p:spPr>
        <p:txBody>
          <a:bodyPr lIns="0" tIns="0" rIns="0" bIns="0" anchor="ctr">
            <a:noAutofit/>
          </a:bodyPr>
          <a:lstStyle/>
          <a:p>
            <a:r>
              <a:rPr lang="en-US" sz="4400" b="0" strike="noStrike" spc="-1">
                <a:solidFill>
                  <a:srgbClr val="000000"/>
                </a:solidFill>
                <a:latin typeface="Arial"/>
              </a:rPr>
              <a:t>Click to edit the title text format</a:t>
            </a:r>
          </a:p>
        </p:txBody>
      </p:sp>
      <p:sp>
        <p:nvSpPr>
          <p:cNvPr id="6" name="PlaceHolder 2"/>
          <p:cNvSpPr>
            <a:spLocks noGrp="1"/>
          </p:cNvSpPr>
          <p:nvPr>
            <p:ph type="ftr" idx="1"/>
          </p:nvPr>
        </p:nvSpPr>
        <p:spPr>
          <a:xfrm>
            <a:off x="4038480" y="6356520"/>
            <a:ext cx="4114080" cy="364320"/>
          </a:xfrm>
          <a:prstGeom prst="rect">
            <a:avLst/>
          </a:prstGeom>
          <a:noFill/>
          <a:ln w="0">
            <a:noFill/>
          </a:ln>
        </p:spPr>
        <p:txBody>
          <a:bodyPr lIns="90000" tIns="45000" rIns="90000" bIns="45000" anchor="ctr">
            <a:noAutofit/>
          </a:bodyPr>
          <a:lstStyle>
            <a:lvl1pPr algn="ctr">
              <a:lnSpc>
                <a:spcPct val="100000"/>
              </a:lnSpc>
              <a:buNone/>
              <a:defRPr lang="en-GB" sz="1400" b="0" strike="noStrike" spc="-1">
                <a:solidFill>
                  <a:srgbClr val="000000"/>
                </a:solidFill>
                <a:latin typeface="Times New Roman"/>
                <a:ea typeface="DejaVu Sans"/>
              </a:defRPr>
            </a:lvl1pPr>
          </a:lstStyle>
          <a:p>
            <a:pPr algn="ctr">
              <a:lnSpc>
                <a:spcPct val="100000"/>
              </a:lnSpc>
              <a:buNone/>
            </a:pPr>
            <a:r>
              <a:rPr lang="en-GB" sz="1400" b="0" strike="noStrike" spc="-1">
                <a:solidFill>
                  <a:srgbClr val="000000"/>
                </a:solidFill>
                <a:latin typeface="Times New Roman"/>
                <a:ea typeface="DejaVu Sans"/>
              </a:rPr>
              <a:t>&lt;footer&gt;</a:t>
            </a:r>
            <a:endParaRPr lang="en-GB" sz="1400" b="0" strike="noStrike" spc="-1">
              <a:latin typeface="Times New Roman"/>
            </a:endParaRPr>
          </a:p>
        </p:txBody>
      </p:sp>
      <p:sp>
        <p:nvSpPr>
          <p:cNvPr id="2" name="PlaceHolder 3"/>
          <p:cNvSpPr>
            <a:spLocks noGrp="1"/>
          </p:cNvSpPr>
          <p:nvPr>
            <p:ph type="sldNum" idx="2"/>
          </p:nvPr>
        </p:nvSpPr>
        <p:spPr>
          <a:xfrm>
            <a:off x="8610480" y="6356520"/>
            <a:ext cx="2742480" cy="364320"/>
          </a:xfrm>
          <a:prstGeom prst="rect">
            <a:avLst/>
          </a:prstGeom>
          <a:noFill/>
          <a:ln w="0">
            <a:noFill/>
          </a:ln>
        </p:spPr>
        <p:txBody>
          <a:bodyPr lIns="90000" tIns="45000" rIns="90000" bIns="45000" anchor="ctr">
            <a:noAutofit/>
          </a:bodyPr>
          <a:lstStyle>
            <a:lvl1pPr algn="r">
              <a:lnSpc>
                <a:spcPct val="100000"/>
              </a:lnSpc>
              <a:buNone/>
              <a:defRPr lang="en-US" sz="1200" b="0" strike="noStrike" spc="-1">
                <a:solidFill>
                  <a:srgbClr val="8B8B8B"/>
                </a:solidFill>
                <a:latin typeface="Calibri"/>
                <a:ea typeface="DejaVu Sans"/>
              </a:defRPr>
            </a:lvl1pPr>
          </a:lstStyle>
          <a:p>
            <a:pPr algn="r">
              <a:lnSpc>
                <a:spcPct val="100000"/>
              </a:lnSpc>
              <a:buNone/>
            </a:pPr>
            <a:fld id="{8620C467-E942-4DD7-AC67-059A774813EE}" type="slidenum">
              <a:rPr lang="en-US" sz="1200" b="0" strike="noStrike" spc="-1">
                <a:solidFill>
                  <a:srgbClr val="8B8B8B"/>
                </a:solidFill>
                <a:latin typeface="Calibri"/>
                <a:ea typeface="DejaVu Sans"/>
              </a:rPr>
              <a:t>‹#›</a:t>
            </a:fld>
            <a:endParaRPr lang="en-GB" sz="1200" b="0" strike="noStrike" spc="-1">
              <a:latin typeface="Times New Roman"/>
            </a:endParaRPr>
          </a:p>
        </p:txBody>
      </p:sp>
      <p:sp>
        <p:nvSpPr>
          <p:cNvPr id="3" name="PlaceHolder 4"/>
          <p:cNvSpPr>
            <a:spLocks noGrp="1"/>
          </p:cNvSpPr>
          <p:nvPr>
            <p:ph type="dt" idx="3"/>
          </p:nvPr>
        </p:nvSpPr>
        <p:spPr>
          <a:xfrm>
            <a:off x="838080" y="6356520"/>
            <a:ext cx="2742480" cy="364320"/>
          </a:xfrm>
          <a:prstGeom prst="rect">
            <a:avLst/>
          </a:prstGeom>
          <a:noFill/>
          <a:ln w="0">
            <a:noFill/>
          </a:ln>
        </p:spPr>
        <p:txBody>
          <a:bodyPr lIns="90000" tIns="45000" rIns="90000" bIns="45000" anchor="ctr">
            <a:noAutofit/>
          </a:bodyPr>
          <a:lstStyle>
            <a:lvl1pPr>
              <a:defRPr lang="en-GB" sz="1400" b="0" strike="noStrike" spc="-1">
                <a:latin typeface="Times New Roman"/>
              </a:defRPr>
            </a:lvl1pPr>
          </a:lstStyle>
          <a:p>
            <a:r>
              <a:rPr lang="en-GB" sz="1400" b="0" strike="noStrike" spc="-1">
                <a:latin typeface="Times New Roman"/>
              </a:rPr>
              <a:t>&lt;date/time&gt;</a:t>
            </a: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14080" cy="364320"/>
          </a:xfrm>
          <a:prstGeom prst="rect">
            <a:avLst/>
          </a:prstGeom>
          <a:noFill/>
          <a:ln w="0">
            <a:noFill/>
          </a:ln>
        </p:spPr>
        <p:txBody>
          <a:bodyPr lIns="90000" tIns="45000" rIns="90000" bIns="45000" anchor="ctr">
            <a:noAutofit/>
          </a:bodyPr>
          <a:lstStyle>
            <a:lvl1pPr algn="ctr">
              <a:lnSpc>
                <a:spcPct val="100000"/>
              </a:lnSpc>
              <a:buNone/>
              <a:defRPr lang="en-GB" sz="1400" b="0" strike="noStrike" spc="-1">
                <a:solidFill>
                  <a:srgbClr val="000000"/>
                </a:solidFill>
                <a:latin typeface="Times New Roman"/>
                <a:ea typeface="DejaVu Sans"/>
              </a:defRPr>
            </a:lvl1pPr>
          </a:lstStyle>
          <a:p>
            <a:pPr algn="ctr">
              <a:lnSpc>
                <a:spcPct val="100000"/>
              </a:lnSpc>
              <a:buNone/>
            </a:pPr>
            <a:r>
              <a:rPr lang="en-GB" sz="1400" b="0" strike="noStrike" spc="-1">
                <a:solidFill>
                  <a:srgbClr val="000000"/>
                </a:solidFill>
                <a:latin typeface="Times New Roman"/>
                <a:ea typeface="DejaVu Sans"/>
              </a:rPr>
              <a:t>&lt;footer&gt;</a:t>
            </a:r>
            <a:endParaRPr lang="en-GB" sz="1400" b="0" strike="noStrike" spc="-1">
              <a:latin typeface="Times New Roman"/>
            </a:endParaRPr>
          </a:p>
        </p:txBody>
      </p:sp>
      <p:sp>
        <p:nvSpPr>
          <p:cNvPr id="42" name="PlaceHolder 2"/>
          <p:cNvSpPr>
            <a:spLocks noGrp="1"/>
          </p:cNvSpPr>
          <p:nvPr>
            <p:ph type="sldNum" idx="5"/>
          </p:nvPr>
        </p:nvSpPr>
        <p:spPr>
          <a:xfrm>
            <a:off x="8610480" y="6356520"/>
            <a:ext cx="2742480" cy="364320"/>
          </a:xfrm>
          <a:prstGeom prst="rect">
            <a:avLst/>
          </a:prstGeom>
          <a:noFill/>
          <a:ln w="0">
            <a:noFill/>
          </a:ln>
        </p:spPr>
        <p:txBody>
          <a:bodyPr lIns="90000" tIns="45000" rIns="90000" bIns="45000" anchor="ctr">
            <a:noAutofit/>
          </a:bodyPr>
          <a:lstStyle>
            <a:lvl1pPr algn="r">
              <a:lnSpc>
                <a:spcPct val="100000"/>
              </a:lnSpc>
              <a:buNone/>
              <a:defRPr lang="en-US" sz="1200" b="0" strike="noStrike" spc="-1">
                <a:solidFill>
                  <a:srgbClr val="8B8B8B"/>
                </a:solidFill>
                <a:latin typeface="Calibri"/>
                <a:ea typeface="DejaVu Sans"/>
              </a:defRPr>
            </a:lvl1pPr>
          </a:lstStyle>
          <a:p>
            <a:pPr algn="r">
              <a:lnSpc>
                <a:spcPct val="100000"/>
              </a:lnSpc>
              <a:buNone/>
            </a:pPr>
            <a:fld id="{14223F8E-DA8D-4321-B8A7-F9A4FA2E3D08}" type="slidenum">
              <a:rPr lang="en-US" sz="1200" b="0" strike="noStrike" spc="-1">
                <a:solidFill>
                  <a:srgbClr val="8B8B8B"/>
                </a:solidFill>
                <a:latin typeface="Calibri"/>
                <a:ea typeface="DejaVu Sans"/>
              </a:rPr>
              <a:t>‹#›</a:t>
            </a:fld>
            <a:endParaRPr lang="en-GB" sz="1200" b="0" strike="noStrike" spc="-1">
              <a:latin typeface="Times New Roman"/>
            </a:endParaRPr>
          </a:p>
        </p:txBody>
      </p:sp>
      <p:sp>
        <p:nvSpPr>
          <p:cNvPr id="43" name="PlaceHolder 3"/>
          <p:cNvSpPr>
            <a:spLocks noGrp="1"/>
          </p:cNvSpPr>
          <p:nvPr>
            <p:ph type="dt" idx="6"/>
          </p:nvPr>
        </p:nvSpPr>
        <p:spPr>
          <a:xfrm>
            <a:off x="838080" y="6356520"/>
            <a:ext cx="2742480" cy="364320"/>
          </a:xfrm>
          <a:prstGeom prst="rect">
            <a:avLst/>
          </a:prstGeom>
          <a:noFill/>
          <a:ln w="0">
            <a:noFill/>
          </a:ln>
        </p:spPr>
        <p:txBody>
          <a:bodyPr lIns="90000" tIns="45000" rIns="90000" bIns="45000" anchor="ctr">
            <a:noAutofit/>
          </a:bodyPr>
          <a:lstStyle>
            <a:lvl1pPr>
              <a:defRPr lang="en-GB" sz="1400" b="0" strike="noStrike" spc="-1">
                <a:latin typeface="Times New Roman"/>
              </a:defRPr>
            </a:lvl1pPr>
          </a:lstStyle>
          <a:p>
            <a:r>
              <a:rPr lang="en-GB" sz="1400" b="0" strike="noStrike" spc="-1">
                <a:latin typeface="Times New Roman"/>
              </a:rPr>
              <a:t>&lt;date/time&gt;</a:t>
            </a: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3280" cy="2386800"/>
          </a:xfrm>
          <a:prstGeom prst="rect">
            <a:avLst/>
          </a:prstGeom>
          <a:noFill/>
          <a:ln w="0">
            <a:noFill/>
          </a:ln>
        </p:spPr>
        <p:txBody>
          <a:bodyPr lIns="0" tIns="0" rIns="0" bIns="0" anchor="b">
            <a:noAutofit/>
          </a:bodyPr>
          <a:lstStyle/>
          <a:p>
            <a:pPr algn="ctr">
              <a:lnSpc>
                <a:spcPct val="90000"/>
              </a:lnSpc>
              <a:buNone/>
            </a:pPr>
            <a:r>
              <a:rPr lang="en-US" sz="6000" b="0" strike="noStrike" spc="-1">
                <a:solidFill>
                  <a:srgbClr val="000000"/>
                </a:solidFill>
                <a:latin typeface="Calibri Light"/>
                <a:ea typeface="DejaVu Sans"/>
              </a:rPr>
              <a:t>Team 5C Project</a:t>
            </a:r>
            <a:endParaRPr lang="en-US" sz="6000" b="0" strike="noStrike" spc="-1">
              <a:solidFill>
                <a:srgbClr val="000000"/>
              </a:solidFill>
              <a:latin typeface="Arial"/>
            </a:endParaRPr>
          </a:p>
        </p:txBody>
      </p:sp>
      <p:sp>
        <p:nvSpPr>
          <p:cNvPr id="83" name="PlaceHolder 2"/>
          <p:cNvSpPr>
            <a:spLocks noGrp="1"/>
          </p:cNvSpPr>
          <p:nvPr>
            <p:ph type="subTitle"/>
          </p:nvPr>
        </p:nvSpPr>
        <p:spPr>
          <a:xfrm>
            <a:off x="1523880" y="3602160"/>
            <a:ext cx="9143280" cy="1654920"/>
          </a:xfrm>
          <a:prstGeom prst="rect">
            <a:avLst/>
          </a:prstGeom>
          <a:noFill/>
          <a:ln w="0">
            <a:noFill/>
          </a:ln>
        </p:spPr>
        <p:txBody>
          <a:bodyPr lIns="0" tIns="0" rIns="0" bIns="0" anchor="t">
            <a:noAutofit/>
          </a:bodyPr>
          <a:lstStyle/>
          <a:p>
            <a:pPr algn="ctr">
              <a:buNone/>
            </a:pPr>
            <a:endParaRPr lang="en-GB" sz="32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laceHolder 1"/>
          <p:cNvSpPr>
            <a:spLocks noGrp="1"/>
          </p:cNvSpPr>
          <p:nvPr>
            <p:ph type="title"/>
          </p:nvPr>
        </p:nvSpPr>
        <p:spPr>
          <a:xfrm>
            <a:off x="838080" y="365040"/>
            <a:ext cx="3286440" cy="3228120"/>
          </a:xfrm>
          <a:prstGeom prst="rect">
            <a:avLst/>
          </a:prstGeom>
          <a:noFill/>
          <a:ln w="0">
            <a:noFill/>
          </a:ln>
        </p:spPr>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Wireframes - Explore</a:t>
            </a:r>
            <a:endParaRPr lang="en-US" sz="4400" b="0" strike="noStrike" spc="-1">
              <a:solidFill>
                <a:srgbClr val="000000"/>
              </a:solidFill>
              <a:latin typeface="Arial"/>
            </a:endParaRPr>
          </a:p>
        </p:txBody>
      </p:sp>
      <p:pic>
        <p:nvPicPr>
          <p:cNvPr id="132" name="Content Placeholder 4"/>
          <p:cNvPicPr/>
          <p:nvPr/>
        </p:nvPicPr>
        <p:blipFill>
          <a:blip r:embed="rId2"/>
          <a:stretch/>
        </p:blipFill>
        <p:spPr>
          <a:xfrm>
            <a:off x="4480920" y="0"/>
            <a:ext cx="7710480" cy="685728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0" y="19800"/>
            <a:ext cx="1051488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Wireframes – Write review</a:t>
            </a:r>
            <a:endParaRPr lang="en-US" sz="4400" b="0" strike="noStrike" spc="-1">
              <a:solidFill>
                <a:srgbClr val="000000"/>
              </a:solidFill>
              <a:latin typeface="Arial"/>
            </a:endParaRPr>
          </a:p>
        </p:txBody>
      </p:sp>
      <p:pic>
        <p:nvPicPr>
          <p:cNvPr id="134" name="Content Placeholder 8"/>
          <p:cNvPicPr/>
          <p:nvPr/>
        </p:nvPicPr>
        <p:blipFill>
          <a:blip r:embed="rId2"/>
          <a:srcRect b="51073"/>
          <a:stretch/>
        </p:blipFill>
        <p:spPr>
          <a:xfrm>
            <a:off x="322200" y="1005840"/>
            <a:ext cx="5199840" cy="5829480"/>
          </a:xfrm>
          <a:prstGeom prst="rect">
            <a:avLst/>
          </a:prstGeom>
          <a:ln w="0">
            <a:solidFill>
              <a:srgbClr val="000000"/>
            </a:solidFill>
          </a:ln>
        </p:spPr>
      </p:pic>
      <p:pic>
        <p:nvPicPr>
          <p:cNvPr id="135" name="Picture 10"/>
          <p:cNvPicPr/>
          <p:nvPr/>
        </p:nvPicPr>
        <p:blipFill>
          <a:blip r:embed="rId2"/>
          <a:srcRect t="49060"/>
          <a:stretch/>
        </p:blipFill>
        <p:spPr>
          <a:xfrm>
            <a:off x="6423120" y="1008720"/>
            <a:ext cx="4992120" cy="5826960"/>
          </a:xfrm>
          <a:prstGeom prst="rect">
            <a:avLst/>
          </a:prstGeom>
          <a:ln w="0">
            <a:solidFill>
              <a:srgbClr val="000000"/>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PlaceHolder 1"/>
          <p:cNvSpPr>
            <a:spLocks noGrp="1"/>
          </p:cNvSpPr>
          <p:nvPr>
            <p:ph type="title"/>
          </p:nvPr>
        </p:nvSpPr>
        <p:spPr>
          <a:xfrm>
            <a:off x="838080" y="365040"/>
            <a:ext cx="3435480" cy="4652640"/>
          </a:xfrm>
          <a:prstGeom prst="rect">
            <a:avLst/>
          </a:prstGeom>
          <a:noFill/>
          <a:ln w="0">
            <a:noFill/>
          </a:ln>
        </p:spPr>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Wireframes – User Profile</a:t>
            </a:r>
            <a:endParaRPr lang="en-US" sz="4400" b="0" strike="noStrike" spc="-1">
              <a:solidFill>
                <a:srgbClr val="000000"/>
              </a:solidFill>
              <a:latin typeface="Arial"/>
            </a:endParaRPr>
          </a:p>
        </p:txBody>
      </p:sp>
      <p:pic>
        <p:nvPicPr>
          <p:cNvPr id="137" name="Content Placeholder 4"/>
          <p:cNvPicPr/>
          <p:nvPr/>
        </p:nvPicPr>
        <p:blipFill>
          <a:blip r:embed="rId2"/>
          <a:stretch/>
        </p:blipFill>
        <p:spPr>
          <a:xfrm>
            <a:off x="4742280" y="0"/>
            <a:ext cx="7449120" cy="6859440"/>
          </a:xfrm>
          <a:prstGeom prst="rect">
            <a:avLst/>
          </a:prstGeom>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8"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Walkthrough   Site Map</a:t>
            </a:r>
            <a:endParaRPr lang="en-US" sz="4400" b="0" strike="noStrike" spc="-1">
              <a:solidFill>
                <a:srgbClr val="000000"/>
              </a:solidFill>
              <a:latin typeface="Arial"/>
            </a:endParaRPr>
          </a:p>
        </p:txBody>
      </p:sp>
      <p:pic>
        <p:nvPicPr>
          <p:cNvPr id="139" name="Picture 2"/>
          <p:cNvPicPr/>
          <p:nvPr/>
        </p:nvPicPr>
        <p:blipFill>
          <a:blip r:embed="rId2"/>
          <a:stretch/>
        </p:blipFill>
        <p:spPr>
          <a:xfrm>
            <a:off x="1843200" y="1690200"/>
            <a:ext cx="8504280" cy="4236840"/>
          </a:xfrm>
          <a:prstGeom prst="rect">
            <a:avLst/>
          </a:prstGeom>
          <a:ln w="0">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0" name="Rectangle 151"/>
          <p:cNvSpPr/>
          <p:nvPr/>
        </p:nvSpPr>
        <p:spPr>
          <a:xfrm>
            <a:off x="0" y="-5760"/>
            <a:ext cx="12191760" cy="169416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p:style>
        <p:txBody>
          <a:bodyPr/>
          <a:lstStyle/>
          <a:p>
            <a:endParaRPr lang="es-ES"/>
          </a:p>
        </p:txBody>
      </p:sp>
      <p:sp>
        <p:nvSpPr>
          <p:cNvPr id="141" name="PlaceHolder 1"/>
          <p:cNvSpPr>
            <a:spLocks noGrp="1"/>
          </p:cNvSpPr>
          <p:nvPr>
            <p:ph type="title"/>
          </p:nvPr>
        </p:nvSpPr>
        <p:spPr>
          <a:xfrm>
            <a:off x="1156680" y="637920"/>
            <a:ext cx="9888120" cy="899640"/>
          </a:xfrm>
          <a:prstGeom prst="rect">
            <a:avLst/>
          </a:prstGeom>
          <a:noFill/>
          <a:ln w="0">
            <a:noFill/>
          </a:ln>
        </p:spPr>
        <p:txBody>
          <a:bodyPr anchor="t">
            <a:normAutofit/>
          </a:bodyPr>
          <a:lstStyle/>
          <a:p>
            <a:pPr>
              <a:lnSpc>
                <a:spcPct val="90000"/>
              </a:lnSpc>
              <a:buNone/>
            </a:pPr>
            <a:r>
              <a:rPr lang="en-US" sz="4000" b="0" strike="noStrike" spc="-1">
                <a:solidFill>
                  <a:srgbClr val="FFFFFF"/>
                </a:solidFill>
                <a:latin typeface="Arial"/>
                <a:ea typeface="DejaVu Sans"/>
              </a:rPr>
              <a:t>Walkthrough   URLs</a:t>
            </a:r>
            <a:endParaRPr lang="en-US" sz="4000" b="0" strike="noStrike" spc="-1">
              <a:solidFill>
                <a:srgbClr val="000000"/>
              </a:solidFill>
              <a:latin typeface="Arial"/>
            </a:endParaRPr>
          </a:p>
        </p:txBody>
      </p:sp>
      <p:sp>
        <p:nvSpPr>
          <p:cNvPr id="142" name="Rectangle 153"/>
          <p:cNvSpPr/>
          <p:nvPr/>
        </p:nvSpPr>
        <p:spPr>
          <a:xfrm>
            <a:off x="0" y="1688760"/>
            <a:ext cx="12191760" cy="5168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p:style>
        <p:txBody>
          <a:bodyPr/>
          <a:lstStyle/>
          <a:p>
            <a:endParaRPr lang="es-ES"/>
          </a:p>
        </p:txBody>
      </p:sp>
      <p:sp>
        <p:nvSpPr>
          <p:cNvPr id="143" name="Rectangle 155"/>
          <p:cNvSpPr/>
          <p:nvPr/>
        </p:nvSpPr>
        <p:spPr>
          <a:xfrm>
            <a:off x="1156680" y="2010600"/>
            <a:ext cx="456840" cy="453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a:lstStyle/>
          <a:p>
            <a:endParaRPr lang="es-ES"/>
          </a:p>
        </p:txBody>
      </p:sp>
      <p:sp>
        <p:nvSpPr>
          <p:cNvPr id="144" name="文本框 1"/>
          <p:cNvSpPr/>
          <p:nvPr/>
        </p:nvSpPr>
        <p:spPr>
          <a:xfrm>
            <a:off x="1155600" y="2217240"/>
            <a:ext cx="10632600" cy="445860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4000"/>
          </a:bodyPr>
          <a:lstStyle/>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/Home - This would be the homepage URL.</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/Forum - This would lead to the forum section.</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/Explore - This would be the URL to explore new content.</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/Explore/ArtistProfile - Accessing an artist's profile through the explore page.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/Explore/ArtistProfile/Reviews - Accessing reviews on an artist's profile.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/Explore/Album - If there's an album section under explore, we would access it like this.</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/PostReview - This could be the URL to post a new review.</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/Login - The URL for the login page.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/Login/UserProfile - Once logged in, the user could view their profile here.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/SignUp - The URL for the sign-up page.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/Leaderboard - The URL for the leaderboard section.</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/UserProfiles - If there's a section to view different user profiles, it might be structured like this.</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/UserProfiles/[Username] - To view a specific user's profile (where [Username] is a placeholder for the actual username).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/Albums - A URL to list all albums, if such a page exists.</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/Albums/[AlbumName] - To view a specific album (where [AlbumName] is a placeholder for the actual album name).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/Albums/[AlbumName]/Reviews - To view reviews for a specific album.</a:t>
            </a:r>
            <a:endParaRPr lang="en-GB" sz="1600" b="0" strike="noStrike" spc="-1">
              <a:latin typeface="Arial"/>
            </a:endParaRPr>
          </a:p>
          <a:p>
            <a:pPr>
              <a:lnSpc>
                <a:spcPct val="90000"/>
              </a:lnSpc>
              <a:spcAft>
                <a:spcPts val="601"/>
              </a:spcAft>
              <a:buNone/>
            </a:pPr>
            <a:endParaRPr lang="en-GB" sz="11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Overview</a:t>
            </a:r>
            <a:endParaRPr lang="en-US" sz="4400" b="0" strike="noStrike" spc="-1">
              <a:solidFill>
                <a:srgbClr val="000000"/>
              </a:solidFill>
              <a:latin typeface="Arial"/>
            </a:endParaRPr>
          </a:p>
        </p:txBody>
      </p:sp>
      <p:sp>
        <p:nvSpPr>
          <p:cNvPr id="85" name="PlaceHolder 2"/>
          <p:cNvSpPr>
            <a:spLocks noGrp="1"/>
          </p:cNvSpPr>
          <p:nvPr>
            <p:ph/>
          </p:nvPr>
        </p:nvSpPr>
        <p:spPr>
          <a:xfrm>
            <a:off x="838080" y="1825560"/>
            <a:ext cx="10514880" cy="4350600"/>
          </a:xfrm>
          <a:prstGeom prst="rect">
            <a:avLst/>
          </a:prstGeom>
          <a:noFill/>
          <a:ln w="0">
            <a:noFill/>
          </a:ln>
        </p:spPr>
        <p:txBody>
          <a:bodyPr lIns="90000" tIns="45000" rIns="90000" bIns="45000" anchor="t">
            <a:norm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ea typeface="Calibri"/>
              </a:rPr>
              <a:t>Users can write reviews for music i.e. albums, singles, eps and gigs. The user can choose to review music that is already in the website’s database or add new music to the database.</a:t>
            </a:r>
            <a:endParaRPr lang="en-US" sz="2800" b="0" strike="noStrike" spc="-1">
              <a:solidFill>
                <a:srgbClr val="000000"/>
              </a:solidFill>
              <a:latin typeface="Arial"/>
            </a:endParaRPr>
          </a:p>
          <a:p>
            <a:pPr marL="228600" indent="-228600">
              <a:lnSpc>
                <a:spcPct val="90000"/>
              </a:lnSpc>
              <a:spcBef>
                <a:spcPts val="1001"/>
              </a:spcBef>
              <a:buNone/>
              <a:tabLst>
                <a:tab pos="0" algn="l"/>
              </a:tabLst>
            </a:pPr>
            <a:endParaRPr lang="en-US" sz="4000" b="0" strike="noStrike" spc="-1">
              <a:solidFill>
                <a:srgbClr val="000000"/>
              </a:solidFill>
              <a:latin typeface="Arial"/>
            </a:endParaRPr>
          </a:p>
        </p:txBody>
      </p:sp>
      <p:pic>
        <p:nvPicPr>
          <p:cNvPr id="86" name="Picture 2" descr="600+ Free Vinyl Record &amp; Vinyl Images - Pixabay"/>
          <p:cNvPicPr/>
          <p:nvPr/>
        </p:nvPicPr>
        <p:blipFill>
          <a:blip r:embed="rId2"/>
          <a:stretch/>
        </p:blipFill>
        <p:spPr>
          <a:xfrm>
            <a:off x="8322480" y="3190320"/>
            <a:ext cx="4219920" cy="404172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42120"/>
            <a:ext cx="1219140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dirty="0">
                <a:solidFill>
                  <a:srgbClr val="000000"/>
                </a:solidFill>
                <a:latin typeface="Calibri Light"/>
                <a:ea typeface="DejaVu Sans"/>
              </a:rPr>
              <a:t>Personas </a:t>
            </a:r>
            <a:endParaRPr lang="en-US" sz="4400" b="0" strike="noStrike" spc="-1" dirty="0">
              <a:solidFill>
                <a:srgbClr val="000000"/>
              </a:solidFill>
              <a:latin typeface="Arial"/>
            </a:endParaRPr>
          </a:p>
        </p:txBody>
      </p:sp>
      <p:sp>
        <p:nvSpPr>
          <p:cNvPr id="88" name="TextBox 5"/>
          <p:cNvSpPr/>
          <p:nvPr/>
        </p:nvSpPr>
        <p:spPr>
          <a:xfrm>
            <a:off x="1783080" y="1849680"/>
            <a:ext cx="24807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Name</a:t>
            </a:r>
            <a:r>
              <a:rPr lang="en-GB" sz="1800" b="0" strike="noStrike" spc="-1">
                <a:solidFill>
                  <a:srgbClr val="000000"/>
                </a:solidFill>
                <a:latin typeface="Calibri"/>
                <a:ea typeface="DejaVu Sans"/>
              </a:rPr>
              <a:t>: Bryan Smith</a:t>
            </a:r>
            <a:endParaRPr lang="en-GB" sz="1800" b="0" strike="noStrike" spc="-1">
              <a:latin typeface="Arial"/>
            </a:endParaRPr>
          </a:p>
        </p:txBody>
      </p:sp>
      <p:sp>
        <p:nvSpPr>
          <p:cNvPr id="89" name="TextBox 6"/>
          <p:cNvSpPr/>
          <p:nvPr/>
        </p:nvSpPr>
        <p:spPr>
          <a:xfrm>
            <a:off x="1783080" y="2213640"/>
            <a:ext cx="298080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Occupation</a:t>
            </a:r>
            <a:r>
              <a:rPr lang="en-GB" sz="1800" b="0" strike="noStrike" spc="-1">
                <a:solidFill>
                  <a:srgbClr val="000000"/>
                </a:solidFill>
                <a:latin typeface="Calibri"/>
                <a:ea typeface="DejaVu Sans"/>
              </a:rPr>
              <a:t>: Electrician</a:t>
            </a:r>
            <a:endParaRPr lang="en-GB" sz="1800" b="0" strike="noStrike" spc="-1">
              <a:latin typeface="Arial"/>
            </a:endParaRPr>
          </a:p>
        </p:txBody>
      </p:sp>
      <p:pic>
        <p:nvPicPr>
          <p:cNvPr id="90" name="Picture 10" descr="Man at a park"/>
          <p:cNvPicPr/>
          <p:nvPr/>
        </p:nvPicPr>
        <p:blipFill>
          <a:blip r:embed="rId2"/>
          <a:srcRect l="33749" r="30150" b="23432"/>
          <a:stretch/>
        </p:blipFill>
        <p:spPr>
          <a:xfrm>
            <a:off x="175680" y="1114560"/>
            <a:ext cx="1576080" cy="2268000"/>
          </a:xfrm>
          <a:prstGeom prst="rect">
            <a:avLst/>
          </a:prstGeom>
          <a:ln w="0">
            <a:noFill/>
          </a:ln>
        </p:spPr>
      </p:pic>
      <p:sp>
        <p:nvSpPr>
          <p:cNvPr id="91" name="TextBox 11"/>
          <p:cNvSpPr/>
          <p:nvPr/>
        </p:nvSpPr>
        <p:spPr>
          <a:xfrm>
            <a:off x="1782000" y="257364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Age: </a:t>
            </a:r>
            <a:r>
              <a:rPr lang="en-GB" sz="1800" b="0" strike="noStrike" spc="-1">
                <a:solidFill>
                  <a:srgbClr val="000000"/>
                </a:solidFill>
                <a:latin typeface="Calibri"/>
                <a:ea typeface="DejaVu Sans"/>
              </a:rPr>
              <a:t>26</a:t>
            </a:r>
            <a:endParaRPr lang="en-GB" sz="1800" b="0" strike="noStrike" spc="-1">
              <a:latin typeface="Arial"/>
            </a:endParaRPr>
          </a:p>
        </p:txBody>
      </p:sp>
      <p:sp>
        <p:nvSpPr>
          <p:cNvPr id="92" name="Rectangle 13"/>
          <p:cNvSpPr/>
          <p:nvPr/>
        </p:nvSpPr>
        <p:spPr>
          <a:xfrm>
            <a:off x="4501080" y="1367640"/>
            <a:ext cx="5538960" cy="206064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sp>
        <p:nvSpPr>
          <p:cNvPr id="93" name="TextBox 14"/>
          <p:cNvSpPr/>
          <p:nvPr/>
        </p:nvSpPr>
        <p:spPr>
          <a:xfrm>
            <a:off x="4501080" y="1352160"/>
            <a:ext cx="541476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General Description</a:t>
            </a:r>
            <a:r>
              <a:rPr lang="en-GB" sz="1800" b="0" strike="noStrike" spc="-1">
                <a:solidFill>
                  <a:srgbClr val="000000"/>
                </a:solidFill>
                <a:latin typeface="Calibri"/>
                <a:ea typeface="DejaVu Sans"/>
              </a:rPr>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lang="en-GB" sz="1800" b="0" strike="noStrike" spc="-1">
              <a:latin typeface="Arial"/>
            </a:endParaRPr>
          </a:p>
        </p:txBody>
      </p:sp>
      <p:sp>
        <p:nvSpPr>
          <p:cNvPr id="94" name="TextBox 15"/>
          <p:cNvSpPr/>
          <p:nvPr/>
        </p:nvSpPr>
        <p:spPr>
          <a:xfrm>
            <a:off x="6102720" y="3835800"/>
            <a:ext cx="3937320" cy="33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Critical Needs: </a:t>
            </a:r>
            <a:r>
              <a:rPr lang="en-GB" sz="1800" b="0" strike="noStrike" spc="-1">
                <a:solidFill>
                  <a:srgbClr val="000000"/>
                </a:solidFill>
                <a:latin typeface="Calibri"/>
                <a:ea typeface="DejaVu Sans"/>
              </a:rPr>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lang="en-GB" sz="1800" b="0" strike="noStrike" spc="-1">
              <a:latin typeface="Arial"/>
            </a:endParaRPr>
          </a:p>
        </p:txBody>
      </p:sp>
      <p:sp>
        <p:nvSpPr>
          <p:cNvPr id="95" name="Rectangle 16"/>
          <p:cNvSpPr/>
          <p:nvPr/>
        </p:nvSpPr>
        <p:spPr>
          <a:xfrm>
            <a:off x="6102720" y="3737160"/>
            <a:ext cx="3937320" cy="272304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s-ES"/>
          </a:p>
        </p:txBody>
      </p:sp>
      <p:sp>
        <p:nvSpPr>
          <p:cNvPr id="96" name="TextBox 17"/>
          <p:cNvSpPr/>
          <p:nvPr/>
        </p:nvSpPr>
        <p:spPr>
          <a:xfrm>
            <a:off x="237960" y="3866760"/>
            <a:ext cx="5414760" cy="283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Goals</a:t>
            </a:r>
            <a:r>
              <a:rPr lang="en-GB" sz="1800" b="0" strike="noStrike" spc="-1">
                <a:solidFill>
                  <a:srgbClr val="000000"/>
                </a:solidFill>
                <a:latin typeface="Calibri"/>
                <a:ea typeface="DejaVu Sans"/>
              </a:rPr>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lang="en-GB" sz="1800" b="0" strike="noStrike" spc="-1">
              <a:latin typeface="Arial"/>
            </a:endParaRPr>
          </a:p>
        </p:txBody>
      </p:sp>
      <p:sp>
        <p:nvSpPr>
          <p:cNvPr id="97" name="Rectangle 18"/>
          <p:cNvSpPr/>
          <p:nvPr/>
        </p:nvSpPr>
        <p:spPr>
          <a:xfrm>
            <a:off x="175680" y="3737160"/>
            <a:ext cx="5538960" cy="272304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0" y="42120"/>
            <a:ext cx="1219140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dirty="0">
                <a:solidFill>
                  <a:srgbClr val="000000"/>
                </a:solidFill>
                <a:latin typeface="Calibri Light"/>
                <a:ea typeface="DejaVu Sans"/>
              </a:rPr>
              <a:t>Personas </a:t>
            </a:r>
            <a:endParaRPr lang="en-US" sz="4400" b="0" strike="noStrike" spc="-1" dirty="0">
              <a:solidFill>
                <a:srgbClr val="000000"/>
              </a:solidFill>
              <a:latin typeface="Arial"/>
            </a:endParaRPr>
          </a:p>
        </p:txBody>
      </p:sp>
      <p:sp>
        <p:nvSpPr>
          <p:cNvPr id="99" name="TextBox 5"/>
          <p:cNvSpPr/>
          <p:nvPr/>
        </p:nvSpPr>
        <p:spPr>
          <a:xfrm>
            <a:off x="1859400" y="1913400"/>
            <a:ext cx="24321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Name</a:t>
            </a:r>
            <a:r>
              <a:rPr lang="en-GB" sz="1800" b="0" strike="noStrike" spc="-1">
                <a:solidFill>
                  <a:srgbClr val="000000"/>
                </a:solidFill>
                <a:latin typeface="Calibri"/>
                <a:ea typeface="DejaVu Sans"/>
              </a:rPr>
              <a:t>: Stacey Kent</a:t>
            </a:r>
            <a:endParaRPr lang="en-GB" sz="1800" b="0" strike="noStrike" spc="-1">
              <a:latin typeface="Arial"/>
            </a:endParaRPr>
          </a:p>
        </p:txBody>
      </p:sp>
      <p:sp>
        <p:nvSpPr>
          <p:cNvPr id="100" name="TextBox 6"/>
          <p:cNvSpPr/>
          <p:nvPr/>
        </p:nvSpPr>
        <p:spPr>
          <a:xfrm>
            <a:off x="1852560" y="2213280"/>
            <a:ext cx="33922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Occupation</a:t>
            </a:r>
            <a:r>
              <a:rPr lang="en-GB" sz="1800" b="0" strike="noStrike" spc="-1">
                <a:solidFill>
                  <a:srgbClr val="000000"/>
                </a:solidFill>
                <a:latin typeface="Calibri"/>
                <a:ea typeface="DejaVu Sans"/>
              </a:rPr>
              <a:t>: Music Teacher</a:t>
            </a:r>
            <a:endParaRPr lang="en-GB" sz="1800" b="0" strike="noStrike" spc="-1">
              <a:latin typeface="Arial"/>
            </a:endParaRPr>
          </a:p>
        </p:txBody>
      </p:sp>
      <p:sp>
        <p:nvSpPr>
          <p:cNvPr id="101" name="TextBox 11"/>
          <p:cNvSpPr/>
          <p:nvPr/>
        </p:nvSpPr>
        <p:spPr>
          <a:xfrm>
            <a:off x="1859400" y="251712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Age: </a:t>
            </a:r>
            <a:r>
              <a:rPr lang="en-GB" sz="1800" b="0" strike="noStrike" spc="-1">
                <a:solidFill>
                  <a:srgbClr val="000000"/>
                </a:solidFill>
                <a:latin typeface="Calibri"/>
                <a:ea typeface="DejaVu Sans"/>
              </a:rPr>
              <a:t>32</a:t>
            </a:r>
            <a:endParaRPr lang="en-GB" sz="1800" b="0" strike="noStrike" spc="-1">
              <a:latin typeface="Arial"/>
            </a:endParaRPr>
          </a:p>
        </p:txBody>
      </p:sp>
      <p:sp>
        <p:nvSpPr>
          <p:cNvPr id="102" name="Rectangle 13"/>
          <p:cNvSpPr/>
          <p:nvPr/>
        </p:nvSpPr>
        <p:spPr>
          <a:xfrm>
            <a:off x="4501080" y="1367640"/>
            <a:ext cx="5538960" cy="206064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sp>
        <p:nvSpPr>
          <p:cNvPr id="103" name="TextBox 14"/>
          <p:cNvSpPr/>
          <p:nvPr/>
        </p:nvSpPr>
        <p:spPr>
          <a:xfrm>
            <a:off x="4501080" y="1352160"/>
            <a:ext cx="5414760" cy="2009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General Description</a:t>
            </a:r>
            <a:r>
              <a:rPr lang="en-GB" sz="1800" b="0" strike="noStrike" spc="-1">
                <a:solidFill>
                  <a:srgbClr val="000000"/>
                </a:solidFill>
                <a:latin typeface="Calibri"/>
                <a:ea typeface="DejaVu Sans"/>
              </a:rPr>
              <a:t>: Stacey has a passion for music. She works as a music teacher in a school, spending much of her free-time exploring a variety of musical genres, artists and attending gigs. She enjoys conversing regarding new, exciting music with other like-minded people as well.</a:t>
            </a:r>
            <a:endParaRPr lang="en-GB" sz="1800" b="0" strike="noStrike" spc="-1">
              <a:latin typeface="Arial"/>
            </a:endParaRPr>
          </a:p>
        </p:txBody>
      </p:sp>
      <p:sp>
        <p:nvSpPr>
          <p:cNvPr id="104" name="TextBox 17"/>
          <p:cNvSpPr/>
          <p:nvPr/>
        </p:nvSpPr>
        <p:spPr>
          <a:xfrm>
            <a:off x="69840" y="3858120"/>
            <a:ext cx="541476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Goals</a:t>
            </a:r>
            <a:r>
              <a:rPr lang="en-GB" sz="1800" b="0" strike="noStrike" spc="-1">
                <a:solidFill>
                  <a:srgbClr val="000000"/>
                </a:solidFill>
                <a:latin typeface="Calibri"/>
                <a:ea typeface="DejaVu Sans"/>
              </a:rPr>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lang="en-GB" sz="1800" b="0" strike="noStrike" spc="-1">
              <a:latin typeface="Arial"/>
            </a:endParaRPr>
          </a:p>
        </p:txBody>
      </p:sp>
      <p:sp>
        <p:nvSpPr>
          <p:cNvPr id="105" name="Rectangle 18"/>
          <p:cNvSpPr/>
          <p:nvPr/>
        </p:nvSpPr>
        <p:spPr>
          <a:xfrm>
            <a:off x="69840" y="3658680"/>
            <a:ext cx="5538960" cy="272304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pic>
        <p:nvPicPr>
          <p:cNvPr id="106" name="Picture 3" descr="Woman with curly hair"/>
          <p:cNvPicPr/>
          <p:nvPr/>
        </p:nvPicPr>
        <p:blipFill>
          <a:blip r:embed="rId2"/>
          <a:srcRect l="24821" t="8942" r="13477"/>
          <a:stretch/>
        </p:blipFill>
        <p:spPr>
          <a:xfrm>
            <a:off x="132840" y="1393200"/>
            <a:ext cx="1719360" cy="1693080"/>
          </a:xfrm>
          <a:prstGeom prst="rect">
            <a:avLst/>
          </a:prstGeom>
          <a:ln w="0">
            <a:noFill/>
          </a:ln>
        </p:spPr>
      </p:pic>
      <p:sp>
        <p:nvSpPr>
          <p:cNvPr id="107" name="TextBox 4"/>
          <p:cNvSpPr/>
          <p:nvPr/>
        </p:nvSpPr>
        <p:spPr>
          <a:xfrm>
            <a:off x="6102720" y="3827880"/>
            <a:ext cx="3937320" cy="310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Critical Needs: </a:t>
            </a:r>
            <a:r>
              <a:rPr lang="en-GB" sz="1800" b="0" strike="noStrike" spc="-1">
                <a:solidFill>
                  <a:srgbClr val="000000"/>
                </a:solidFill>
                <a:latin typeface="Calibri"/>
                <a:ea typeface="DejaVu Sans"/>
              </a:rPr>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lang="en-GB" sz="1800" b="0" strike="noStrike" spc="-1">
              <a:latin typeface="Arial"/>
            </a:endParaRPr>
          </a:p>
        </p:txBody>
      </p:sp>
      <p:sp>
        <p:nvSpPr>
          <p:cNvPr id="108" name="Rectangle 7"/>
          <p:cNvSpPr/>
          <p:nvPr/>
        </p:nvSpPr>
        <p:spPr>
          <a:xfrm>
            <a:off x="6102720" y="3658680"/>
            <a:ext cx="3937320" cy="272304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s-E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42120"/>
            <a:ext cx="1219140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dirty="0">
                <a:solidFill>
                  <a:srgbClr val="000000"/>
                </a:solidFill>
                <a:latin typeface="Calibri Light"/>
                <a:ea typeface="DejaVu Sans"/>
              </a:rPr>
              <a:t>Personas </a:t>
            </a:r>
            <a:endParaRPr lang="en-US" sz="4400" b="0" strike="noStrike" spc="-1" dirty="0">
              <a:solidFill>
                <a:srgbClr val="000000"/>
              </a:solidFill>
              <a:latin typeface="Arial"/>
            </a:endParaRPr>
          </a:p>
        </p:txBody>
      </p:sp>
      <p:sp>
        <p:nvSpPr>
          <p:cNvPr id="110" name="TextBox 5"/>
          <p:cNvSpPr/>
          <p:nvPr/>
        </p:nvSpPr>
        <p:spPr>
          <a:xfrm>
            <a:off x="1790640" y="1824120"/>
            <a:ext cx="298224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Name</a:t>
            </a:r>
            <a:r>
              <a:rPr lang="en-GB" sz="1800" b="0" strike="noStrike" spc="-1">
                <a:solidFill>
                  <a:srgbClr val="000000"/>
                </a:solidFill>
                <a:latin typeface="Calibri"/>
                <a:ea typeface="DejaVu Sans"/>
              </a:rPr>
              <a:t>: Patrick Davidson</a:t>
            </a:r>
            <a:endParaRPr lang="en-GB" sz="1800" b="0" strike="noStrike" spc="-1">
              <a:latin typeface="Arial"/>
            </a:endParaRPr>
          </a:p>
        </p:txBody>
      </p:sp>
      <p:sp>
        <p:nvSpPr>
          <p:cNvPr id="111" name="TextBox 6"/>
          <p:cNvSpPr/>
          <p:nvPr/>
        </p:nvSpPr>
        <p:spPr>
          <a:xfrm>
            <a:off x="1796040" y="2135520"/>
            <a:ext cx="284832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Occupation</a:t>
            </a:r>
            <a:r>
              <a:rPr lang="en-GB" sz="1800" b="0" strike="noStrike" spc="-1">
                <a:solidFill>
                  <a:srgbClr val="000000"/>
                </a:solidFill>
                <a:latin typeface="Calibri"/>
                <a:ea typeface="DejaVu Sans"/>
              </a:rPr>
              <a:t>: Journalist</a:t>
            </a:r>
            <a:endParaRPr lang="en-GB" sz="1800" b="0" strike="noStrike" spc="-1">
              <a:latin typeface="Arial"/>
            </a:endParaRPr>
          </a:p>
        </p:txBody>
      </p:sp>
      <p:sp>
        <p:nvSpPr>
          <p:cNvPr id="112" name="TextBox 11"/>
          <p:cNvSpPr/>
          <p:nvPr/>
        </p:nvSpPr>
        <p:spPr>
          <a:xfrm>
            <a:off x="1793520" y="247932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Age: </a:t>
            </a:r>
            <a:r>
              <a:rPr lang="en-GB" sz="1800" b="0" strike="noStrike" spc="-1">
                <a:solidFill>
                  <a:srgbClr val="000000"/>
                </a:solidFill>
                <a:latin typeface="Calibri"/>
                <a:ea typeface="DejaVu Sans"/>
              </a:rPr>
              <a:t>47</a:t>
            </a:r>
            <a:endParaRPr lang="en-GB" sz="1800" b="0" strike="noStrike" spc="-1">
              <a:latin typeface="Arial"/>
            </a:endParaRPr>
          </a:p>
        </p:txBody>
      </p:sp>
      <p:sp>
        <p:nvSpPr>
          <p:cNvPr id="113" name="Rectangle 13"/>
          <p:cNvSpPr/>
          <p:nvPr/>
        </p:nvSpPr>
        <p:spPr>
          <a:xfrm>
            <a:off x="4501080" y="1367640"/>
            <a:ext cx="5538960" cy="206064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sp>
        <p:nvSpPr>
          <p:cNvPr id="114" name="TextBox 14"/>
          <p:cNvSpPr/>
          <p:nvPr/>
        </p:nvSpPr>
        <p:spPr>
          <a:xfrm>
            <a:off x="4501080" y="1352160"/>
            <a:ext cx="541476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General Description</a:t>
            </a:r>
            <a:r>
              <a:rPr lang="en-GB" sz="1800" b="0" strike="noStrike" spc="-1">
                <a:solidFill>
                  <a:srgbClr val="000000"/>
                </a:solidFill>
                <a:latin typeface="Calibri"/>
                <a:ea typeface="DejaVu Sans"/>
              </a:rPr>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lang="en-GB" sz="1800" b="0" strike="noStrike" spc="-1">
              <a:latin typeface="Arial"/>
            </a:endParaRPr>
          </a:p>
        </p:txBody>
      </p:sp>
      <p:sp>
        <p:nvSpPr>
          <p:cNvPr id="115" name="TextBox 15"/>
          <p:cNvSpPr/>
          <p:nvPr/>
        </p:nvSpPr>
        <p:spPr>
          <a:xfrm>
            <a:off x="6102720" y="3840840"/>
            <a:ext cx="39373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Critical Needs: </a:t>
            </a:r>
            <a:r>
              <a:rPr lang="en-GB" sz="1800" b="0" strike="noStrike" spc="-1">
                <a:solidFill>
                  <a:srgbClr val="000000"/>
                </a:solidFill>
                <a:latin typeface="Calibri"/>
                <a:ea typeface="DejaVu Sans"/>
              </a:rPr>
              <a:t>Patrick needs to easily access the site’s latest reviews posted for music and gigs. He also needs to be able to view other reviewers’ profiles so he can explore active users’ opinions and what music they have been listening to lately.</a:t>
            </a:r>
            <a:endParaRPr lang="en-GB" sz="1800" b="0" strike="noStrike" spc="-1">
              <a:latin typeface="Arial"/>
            </a:endParaRPr>
          </a:p>
        </p:txBody>
      </p:sp>
      <p:sp>
        <p:nvSpPr>
          <p:cNvPr id="116" name="Rectangle 16"/>
          <p:cNvSpPr/>
          <p:nvPr/>
        </p:nvSpPr>
        <p:spPr>
          <a:xfrm>
            <a:off x="6102720" y="3702240"/>
            <a:ext cx="3937320" cy="272304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s-ES"/>
          </a:p>
        </p:txBody>
      </p:sp>
      <p:sp>
        <p:nvSpPr>
          <p:cNvPr id="117" name="TextBox 17"/>
          <p:cNvSpPr/>
          <p:nvPr/>
        </p:nvSpPr>
        <p:spPr>
          <a:xfrm>
            <a:off x="135000" y="3831840"/>
            <a:ext cx="541476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Goals</a:t>
            </a:r>
            <a:r>
              <a:rPr lang="en-GB" sz="1800" b="0" strike="noStrike" spc="-1">
                <a:solidFill>
                  <a:srgbClr val="000000"/>
                </a:solidFill>
                <a:latin typeface="Calibri"/>
                <a:ea typeface="DejaVu Sans"/>
              </a:rPr>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lang="en-GB" sz="1800" b="0" strike="noStrike" spc="-1">
              <a:latin typeface="Arial"/>
            </a:endParaRPr>
          </a:p>
        </p:txBody>
      </p:sp>
      <p:sp>
        <p:nvSpPr>
          <p:cNvPr id="118" name="Rectangle 18"/>
          <p:cNvSpPr/>
          <p:nvPr/>
        </p:nvSpPr>
        <p:spPr>
          <a:xfrm>
            <a:off x="73080" y="3702240"/>
            <a:ext cx="5538960" cy="272304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pic>
        <p:nvPicPr>
          <p:cNvPr id="119" name="Picture 4" descr="Man in white blazer"/>
          <p:cNvPicPr/>
          <p:nvPr/>
        </p:nvPicPr>
        <p:blipFill>
          <a:blip r:embed="rId2"/>
          <a:srcRect l="40837" r="20022" b="44500"/>
          <a:stretch/>
        </p:blipFill>
        <p:spPr>
          <a:xfrm>
            <a:off x="73080" y="1405800"/>
            <a:ext cx="1717200" cy="1753560"/>
          </a:xfrm>
          <a:prstGeom prst="rect">
            <a:avLst/>
          </a:prstGeom>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US" spc="-1" dirty="0">
                <a:solidFill>
                  <a:srgbClr val="000000"/>
                </a:solidFill>
                <a:latin typeface="Calibri Light"/>
                <a:ea typeface="DejaVu Sans"/>
              </a:rPr>
              <a:t>S</a:t>
            </a:r>
            <a:r>
              <a:rPr lang="en-US" sz="4400" b="0" strike="noStrike" spc="-1" dirty="0">
                <a:solidFill>
                  <a:srgbClr val="000000"/>
                </a:solidFill>
                <a:latin typeface="Calibri Light"/>
                <a:ea typeface="DejaVu Sans"/>
              </a:rPr>
              <a:t>pecification</a:t>
            </a:r>
            <a:endParaRPr lang="en-US" sz="4400" b="0" strike="noStrike" spc="-1" dirty="0">
              <a:solidFill>
                <a:srgbClr val="000000"/>
              </a:solidFill>
              <a:latin typeface="Arial"/>
            </a:endParaRPr>
          </a:p>
        </p:txBody>
      </p:sp>
      <p:sp>
        <p:nvSpPr>
          <p:cNvPr id="121" name="PlaceHolder 2"/>
          <p:cNvSpPr>
            <a:spLocks noGrp="1"/>
          </p:cNvSpPr>
          <p:nvPr>
            <p:ph/>
          </p:nvPr>
        </p:nvSpPr>
        <p:spPr>
          <a:xfrm>
            <a:off x="838080" y="1825560"/>
            <a:ext cx="10514880" cy="4350600"/>
          </a:xfrm>
          <a:prstGeom prst="rect">
            <a:avLst/>
          </a:prstGeom>
          <a:noFill/>
          <a:ln w="0">
            <a:noFill/>
          </a:ln>
        </p:spPr>
        <p:txBody>
          <a:bodyPr lIns="90000" tIns="45000" rIns="90000" bIns="45000" anchor="t">
            <a:normAutofit fontScale="80000"/>
          </a:bodyPr>
          <a:lstStyle/>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ea typeface="DejaVu Sans"/>
              </a:rPr>
              <a:t>User Registration and Profiles: Allow users to create accounts, personalise their profiles, and track their music review history.</a:t>
            </a:r>
            <a:endParaRPr lang="en-US" sz="2800" b="0" strike="noStrike" spc="-1">
              <a:solidFill>
                <a:srgbClr val="000000"/>
              </a:solidFill>
              <a:latin typeface="Arial"/>
            </a:endParaRPr>
          </a:p>
          <a:p>
            <a:pPr marL="228600" indent="-228600">
              <a:lnSpc>
                <a:spcPct val="90000"/>
              </a:lnSpc>
              <a:spcBef>
                <a:spcPts val="1001"/>
              </a:spcBef>
              <a:buNone/>
              <a:tabLst>
                <a:tab pos="0" algn="l"/>
              </a:tabLst>
            </a:pPr>
            <a:endParaRPr lang="en-US" sz="2800" b="0" strike="noStrike" spc="-1">
              <a:solidFill>
                <a:srgbClr val="000000"/>
              </a:solidFill>
              <a:latin typeface="Arial"/>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ea typeface="DejaVu Sans"/>
              </a:rPr>
              <a:t>Review Posting: Enable users to write and post their reviews for albums or tracks, including rating them on a predefined scale.</a:t>
            </a:r>
            <a:endParaRPr lang="en-US" sz="2800" b="0" strike="noStrike" spc="-1">
              <a:solidFill>
                <a:srgbClr val="000000"/>
              </a:solidFill>
              <a:latin typeface="Arial"/>
            </a:endParaRPr>
          </a:p>
          <a:p>
            <a:pPr marL="228600" indent="-228600">
              <a:lnSpc>
                <a:spcPct val="90000"/>
              </a:lnSpc>
              <a:spcBef>
                <a:spcPts val="1001"/>
              </a:spcBef>
              <a:buNone/>
              <a:tabLst>
                <a:tab pos="0" algn="l"/>
              </a:tabLst>
            </a:pPr>
            <a:endParaRPr lang="en-US" sz="2800" b="0" strike="noStrike" spc="-1">
              <a:solidFill>
                <a:srgbClr val="000000"/>
              </a:solidFill>
              <a:latin typeface="Arial"/>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ea typeface="DejaVu Sans"/>
              </a:rPr>
              <a:t>Comment System: Allow users to comment on reviews and engage in discussions with other music enthusiasts.</a:t>
            </a:r>
            <a:endParaRPr lang="en-US" sz="2800" b="0" strike="noStrike" spc="-1">
              <a:solidFill>
                <a:srgbClr val="000000"/>
              </a:solidFill>
              <a:latin typeface="Arial"/>
            </a:endParaRPr>
          </a:p>
          <a:p>
            <a:pPr marL="228600" indent="-228600">
              <a:lnSpc>
                <a:spcPct val="90000"/>
              </a:lnSpc>
              <a:spcBef>
                <a:spcPts val="1001"/>
              </a:spcBef>
              <a:buNone/>
              <a:tabLst>
                <a:tab pos="0" algn="l"/>
              </a:tabLst>
            </a:pPr>
            <a:endParaRPr lang="en-US" sz="2800" b="0" strike="noStrike" spc="-1">
              <a:solidFill>
                <a:srgbClr val="000000"/>
              </a:solidFill>
              <a:latin typeface="Arial"/>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ea typeface="DejaVu Sans"/>
              </a:rPr>
              <a:t>Search Functionality: Enable users to search for artists, albums, or tracks using various filters (e.g., genre, release date, artist popularity).</a:t>
            </a:r>
            <a:endParaRPr lang="en-US" sz="2800" b="0" strike="noStrike" spc="-1">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US" spc="-1" dirty="0">
                <a:solidFill>
                  <a:srgbClr val="000000"/>
                </a:solidFill>
                <a:latin typeface="Calibri Light"/>
                <a:ea typeface="DejaVu Sans"/>
              </a:rPr>
              <a:t>S</a:t>
            </a:r>
            <a:r>
              <a:rPr lang="en-US" sz="4400" b="0" strike="noStrike" spc="-1" dirty="0">
                <a:solidFill>
                  <a:srgbClr val="000000"/>
                </a:solidFill>
                <a:latin typeface="Calibri Light"/>
                <a:ea typeface="DejaVu Sans"/>
              </a:rPr>
              <a:t>ystem </a:t>
            </a:r>
            <a:r>
              <a:rPr lang="en-US" spc="-1" dirty="0">
                <a:solidFill>
                  <a:srgbClr val="000000"/>
                </a:solidFill>
                <a:latin typeface="Calibri Light"/>
                <a:ea typeface="DejaVu Sans"/>
              </a:rPr>
              <a:t>A</a:t>
            </a:r>
            <a:r>
              <a:rPr lang="en-US" sz="4400" b="0" strike="noStrike" spc="-1" dirty="0">
                <a:solidFill>
                  <a:srgbClr val="000000"/>
                </a:solidFill>
                <a:latin typeface="Calibri Light"/>
                <a:ea typeface="DejaVu Sans"/>
              </a:rPr>
              <a:t>rchitecture </a:t>
            </a:r>
            <a:r>
              <a:rPr lang="en-US" spc="-1" dirty="0">
                <a:solidFill>
                  <a:srgbClr val="000000"/>
                </a:solidFill>
                <a:latin typeface="Calibri Light"/>
                <a:ea typeface="DejaVu Sans"/>
              </a:rPr>
              <a:t>D</a:t>
            </a:r>
            <a:r>
              <a:rPr lang="en-US" sz="4400" b="0" strike="noStrike" spc="-1" dirty="0">
                <a:solidFill>
                  <a:srgbClr val="000000"/>
                </a:solidFill>
                <a:latin typeface="Calibri Light"/>
                <a:ea typeface="DejaVu Sans"/>
              </a:rPr>
              <a:t>iagram</a:t>
            </a:r>
            <a:endParaRPr lang="en-US" sz="4400" b="0" strike="noStrike" spc="-1" dirty="0">
              <a:solidFill>
                <a:srgbClr val="000000"/>
              </a:solidFill>
              <a:latin typeface="Arial"/>
            </a:endParaRPr>
          </a:p>
        </p:txBody>
      </p:sp>
      <p:pic>
        <p:nvPicPr>
          <p:cNvPr id="123" name="Content Placeholder 4"/>
          <p:cNvPicPr/>
          <p:nvPr/>
        </p:nvPicPr>
        <p:blipFill>
          <a:blip r:embed="rId2"/>
          <a:stretch/>
        </p:blipFill>
        <p:spPr>
          <a:xfrm>
            <a:off x="1384200" y="1825560"/>
            <a:ext cx="9423000" cy="435060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5" name="Picture 124"/>
          <p:cNvPicPr/>
          <p:nvPr/>
        </p:nvPicPr>
        <p:blipFill>
          <a:blip r:embed="rId2"/>
          <a:stretch/>
        </p:blipFill>
        <p:spPr>
          <a:xfrm>
            <a:off x="1958400" y="0"/>
            <a:ext cx="9741600" cy="6857640"/>
          </a:xfrm>
          <a:prstGeom prst="rect">
            <a:avLst/>
          </a:prstGeom>
          <a:ln w="0">
            <a:noFill/>
          </a:ln>
        </p:spPr>
      </p:pic>
      <p:sp>
        <p:nvSpPr>
          <p:cNvPr id="126" name="Title 1"/>
          <p:cNvSpPr/>
          <p:nvPr/>
        </p:nvSpPr>
        <p:spPr>
          <a:xfrm>
            <a:off x="0" y="720000"/>
            <a:ext cx="3600000" cy="1144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ER Diagram</a:t>
            </a:r>
            <a:endParaRPr lang="en-GB" sz="440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PlaceHolder 1"/>
          <p:cNvSpPr>
            <a:spLocks noGrp="1"/>
          </p:cNvSpPr>
          <p:nvPr>
            <p:ph type="title"/>
          </p:nvPr>
        </p:nvSpPr>
        <p:spPr>
          <a:xfrm>
            <a:off x="0" y="103320"/>
            <a:ext cx="5005080" cy="522720"/>
          </a:xfrm>
          <a:prstGeom prst="rect">
            <a:avLst/>
          </a:prstGeom>
          <a:noFill/>
          <a:ln w="0">
            <a:noFill/>
          </a:ln>
        </p:spPr>
        <p:txBody>
          <a:bodyPr lIns="90000" tIns="45000" rIns="90000" bIns="45000" anchor="ctr">
            <a:normAutofit fontScale="70000"/>
          </a:bodyPr>
          <a:lstStyle/>
          <a:p>
            <a:pPr>
              <a:lnSpc>
                <a:spcPct val="90000"/>
              </a:lnSpc>
              <a:buNone/>
            </a:pPr>
            <a:r>
              <a:rPr lang="en-US" sz="4400" b="0" strike="noStrike" spc="-1">
                <a:solidFill>
                  <a:srgbClr val="000000"/>
                </a:solidFill>
                <a:latin typeface="Calibri Light"/>
                <a:ea typeface="DejaVu Sans"/>
              </a:rPr>
              <a:t>Wireframes - Home</a:t>
            </a:r>
            <a:endParaRPr lang="en-US" sz="4400" b="0" strike="noStrike" spc="-1">
              <a:solidFill>
                <a:srgbClr val="000000"/>
              </a:solidFill>
              <a:latin typeface="Arial"/>
            </a:endParaRPr>
          </a:p>
        </p:txBody>
      </p:sp>
      <p:pic>
        <p:nvPicPr>
          <p:cNvPr id="128" name="Content Placeholder 8"/>
          <p:cNvPicPr/>
          <p:nvPr/>
        </p:nvPicPr>
        <p:blipFill>
          <a:blip r:embed="rId2"/>
          <a:srcRect b="54179"/>
          <a:stretch/>
        </p:blipFill>
        <p:spPr>
          <a:xfrm>
            <a:off x="0" y="824760"/>
            <a:ext cx="6019920" cy="5512680"/>
          </a:xfrm>
          <a:prstGeom prst="rect">
            <a:avLst/>
          </a:prstGeom>
          <a:ln w="0">
            <a:solidFill>
              <a:srgbClr val="000000"/>
            </a:solidFill>
          </a:ln>
        </p:spPr>
      </p:pic>
      <p:pic>
        <p:nvPicPr>
          <p:cNvPr id="129" name="Picture 10"/>
          <p:cNvPicPr/>
          <p:nvPr/>
        </p:nvPicPr>
        <p:blipFill>
          <a:blip r:embed="rId2"/>
          <a:srcRect t="43313"/>
          <a:stretch/>
        </p:blipFill>
        <p:spPr>
          <a:xfrm>
            <a:off x="6284880" y="824760"/>
            <a:ext cx="5906520" cy="5512680"/>
          </a:xfrm>
          <a:prstGeom prst="rect">
            <a:avLst/>
          </a:prstGeom>
          <a:ln w="0">
            <a:solidFill>
              <a:srgbClr val="000000"/>
            </a:solidFill>
          </a:ln>
        </p:spPr>
      </p:pic>
      <p:sp>
        <p:nvSpPr>
          <p:cNvPr id="130" name="TextBox 11"/>
          <p:cNvSpPr/>
          <p:nvPr/>
        </p:nvSpPr>
        <p:spPr>
          <a:xfrm>
            <a:off x="5099040" y="942840"/>
            <a:ext cx="1185120" cy="302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400" b="0" strike="noStrike" spc="-1">
                <a:solidFill>
                  <a:srgbClr val="000000"/>
                </a:solidFill>
                <a:latin typeface="Calibri"/>
                <a:ea typeface="DejaVu Sans"/>
              </a:rPr>
              <a:t>Login</a:t>
            </a:r>
            <a:endParaRPr lang="en-GB" sz="14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240</TotalTime>
  <Words>1013</Words>
  <Application>Microsoft Office PowerPoint</Application>
  <PresentationFormat>Widescreen</PresentationFormat>
  <Paragraphs>57</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Calibri</vt:lpstr>
      <vt:lpstr>Calibri Light</vt:lpstr>
      <vt:lpstr>Symbol</vt:lpstr>
      <vt:lpstr>Times New Roman</vt:lpstr>
      <vt:lpstr>Wingdings</vt:lpstr>
      <vt:lpstr>Office Theme</vt:lpstr>
      <vt:lpstr>Office Theme</vt:lpstr>
      <vt:lpstr>Team 5C Project</vt:lpstr>
      <vt:lpstr>Overview</vt:lpstr>
      <vt:lpstr>Personas </vt:lpstr>
      <vt:lpstr>Personas </vt:lpstr>
      <vt:lpstr>Personas </vt:lpstr>
      <vt:lpstr>Specification</vt:lpstr>
      <vt:lpstr>System Architecture Diagram</vt:lpstr>
      <vt:lpstr>PowerPoint Presentation</vt:lpstr>
      <vt:lpstr>Wireframes - Home</vt:lpstr>
      <vt:lpstr>Wireframes - Explore</vt:lpstr>
      <vt:lpstr>Wireframes – Write review</vt:lpstr>
      <vt:lpstr>Wireframes – User Profile</vt:lpstr>
      <vt:lpstr>Walkthrough   Site Map</vt:lpstr>
      <vt:lpstr>Walkthrough   URLs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Steve Falkovsky (student)</dc:creator>
  <dc:description/>
  <cp:lastModifiedBy>Craig Sinclair (student)</cp:lastModifiedBy>
  <cp:revision>16</cp:revision>
  <dcterms:created xsi:type="dcterms:W3CDTF">2024-02-16T09:40:08Z</dcterms:created>
  <dcterms:modified xsi:type="dcterms:W3CDTF">2024-02-25T22:49:09Z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宽屏</vt:lpwstr>
  </property>
  <property fmtid="{D5CDD505-2E9C-101B-9397-08002B2CF9AE}" pid="3" name="Slides">
    <vt:i4>14</vt:i4>
  </property>
</Properties>
</file>